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Uredite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2/25/2016</a:t>
            </a:fld>
            <a:endParaRPr lang="en-US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562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2/25/2016</a:t>
            </a:fld>
            <a:endParaRPr lang="en-US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876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2/25/2016</a:t>
            </a:fld>
            <a:endParaRPr lang="en-US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890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2/25/2016</a:t>
            </a:fld>
            <a:endParaRPr lang="en-US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274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2/25/2016</a:t>
            </a:fld>
            <a:endParaRPr lang="en-US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243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2/25/2016</a:t>
            </a:fld>
            <a:endParaRPr lang="en-US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25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2/25/2016</a:t>
            </a:fld>
            <a:endParaRPr lang="en-US" dirty="0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482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2/25/2016</a:t>
            </a:fld>
            <a:endParaRPr lang="en-US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78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2/25/2016</a:t>
            </a:fld>
            <a:endParaRPr lang="en-US" dirty="0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581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2/25/2016</a:t>
            </a:fld>
            <a:endParaRPr lang="en-US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280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2/25/2016</a:t>
            </a:fld>
            <a:endParaRPr lang="en-US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092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2/25/2016</a:t>
            </a:fld>
            <a:endParaRPr lang="en-US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98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hr-HR" sz="19900" b="1" dirty="0" smtClean="0"/>
              <a:t>SPLIT</a:t>
            </a:r>
            <a:endParaRPr lang="hr-HR" sz="19900" b="1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3043" y="3024807"/>
            <a:ext cx="5870713" cy="3687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75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7222433" y="465725"/>
            <a:ext cx="4669665" cy="5683284"/>
          </a:xfrm>
        </p:spPr>
        <p:txBody>
          <a:bodyPr/>
          <a:lstStyle/>
          <a:p>
            <a:r>
              <a:rPr lang="hr-HR" dirty="0" err="1" smtClean="0"/>
              <a:t>Unsere</a:t>
            </a:r>
            <a:r>
              <a:rPr lang="hr-HR" dirty="0" smtClean="0"/>
              <a:t> </a:t>
            </a:r>
            <a:r>
              <a:rPr lang="hr-HR" dirty="0" err="1" smtClean="0"/>
              <a:t>Stadt</a:t>
            </a:r>
            <a:r>
              <a:rPr lang="hr-HR" dirty="0" smtClean="0"/>
              <a:t> </a:t>
            </a:r>
            <a:r>
              <a:rPr lang="hr-HR" dirty="0" err="1" smtClean="0"/>
              <a:t>ist</a:t>
            </a:r>
            <a:r>
              <a:rPr lang="hr-HR" dirty="0" smtClean="0"/>
              <a:t> Split</a:t>
            </a:r>
          </a:p>
          <a:p>
            <a:r>
              <a:rPr lang="hr-HR" dirty="0" smtClean="0"/>
              <a:t>Split </a:t>
            </a:r>
            <a:r>
              <a:rPr lang="hr-HR" dirty="0" err="1" smtClean="0"/>
              <a:t>hat</a:t>
            </a:r>
            <a:r>
              <a:rPr lang="hr-HR" dirty="0" smtClean="0"/>
              <a:t> </a:t>
            </a:r>
            <a:r>
              <a:rPr lang="hr-HR" dirty="0" err="1" smtClean="0"/>
              <a:t>rund</a:t>
            </a:r>
            <a:r>
              <a:rPr lang="hr-HR" dirty="0" smtClean="0"/>
              <a:t> 200 000 </a:t>
            </a:r>
            <a:r>
              <a:rPr lang="hr-HR" dirty="0" err="1" smtClean="0"/>
              <a:t>Einwohner</a:t>
            </a:r>
            <a:endParaRPr lang="hr-HR" dirty="0" smtClean="0"/>
          </a:p>
          <a:p>
            <a:r>
              <a:rPr lang="hr-HR" dirty="0" smtClean="0"/>
              <a:t>Split </a:t>
            </a:r>
            <a:r>
              <a:rPr lang="hr-HR" dirty="0" err="1" smtClean="0"/>
              <a:t>ist</a:t>
            </a:r>
            <a:r>
              <a:rPr lang="hr-HR" dirty="0" smtClean="0"/>
              <a:t> </a:t>
            </a:r>
            <a:r>
              <a:rPr lang="hr-HR" dirty="0" err="1" smtClean="0"/>
              <a:t>eine</a:t>
            </a:r>
            <a:r>
              <a:rPr lang="hr-HR" dirty="0" smtClean="0"/>
              <a:t> </a:t>
            </a:r>
            <a:r>
              <a:rPr lang="hr-HR" dirty="0" err="1" smtClean="0"/>
              <a:t>Stadt</a:t>
            </a:r>
            <a:r>
              <a:rPr lang="hr-HR" dirty="0" smtClean="0"/>
              <a:t> </a:t>
            </a:r>
            <a:r>
              <a:rPr lang="hr-HR" dirty="0" err="1" smtClean="0"/>
              <a:t>an</a:t>
            </a:r>
            <a:r>
              <a:rPr lang="hr-HR" dirty="0" smtClean="0"/>
              <a:t> </a:t>
            </a:r>
            <a:r>
              <a:rPr lang="hr-HR" dirty="0" err="1" smtClean="0"/>
              <a:t>der</a:t>
            </a:r>
            <a:r>
              <a:rPr lang="hr-HR" dirty="0" smtClean="0"/>
              <a:t> </a:t>
            </a:r>
            <a:r>
              <a:rPr lang="hr-HR" dirty="0" err="1" smtClean="0"/>
              <a:t>adriatische</a:t>
            </a:r>
            <a:r>
              <a:rPr lang="hr-HR" dirty="0" smtClean="0"/>
              <a:t> </a:t>
            </a:r>
            <a:r>
              <a:rPr lang="hr-HR" dirty="0" err="1" smtClean="0"/>
              <a:t>Kuste</a:t>
            </a:r>
            <a:endParaRPr lang="hr-HR" dirty="0" smtClean="0"/>
          </a:p>
          <a:p>
            <a:r>
              <a:rPr lang="hr-HR" dirty="0" err="1" smtClean="0"/>
              <a:t>Eine</a:t>
            </a:r>
            <a:r>
              <a:rPr lang="hr-HR" dirty="0" smtClean="0"/>
              <a:t> </a:t>
            </a:r>
            <a:r>
              <a:rPr lang="hr-HR" dirty="0" err="1" smtClean="0"/>
              <a:t>wunderbare</a:t>
            </a:r>
            <a:r>
              <a:rPr lang="hr-HR" dirty="0" smtClean="0"/>
              <a:t> </a:t>
            </a:r>
            <a:r>
              <a:rPr lang="hr-HR" dirty="0" err="1" smtClean="0"/>
              <a:t>Stadt</a:t>
            </a:r>
            <a:endParaRPr lang="hr-HR" dirty="0" smtClean="0"/>
          </a:p>
          <a:p>
            <a:endParaRPr lang="hr-HR" dirty="0" smtClean="0"/>
          </a:p>
          <a:p>
            <a:endParaRPr lang="hr-HR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36" y="321972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78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99661" y="5414204"/>
            <a:ext cx="10515600" cy="1325563"/>
          </a:xfrm>
        </p:spPr>
        <p:txBody>
          <a:bodyPr/>
          <a:lstStyle/>
          <a:p>
            <a:endParaRPr lang="hr-HR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4351338"/>
          </a:xfrm>
        </p:spPr>
        <p:txBody>
          <a:bodyPr/>
          <a:lstStyle/>
          <a:p>
            <a:r>
              <a:rPr lang="hr-HR" dirty="0" err="1" smtClean="0"/>
              <a:t>Die</a:t>
            </a:r>
            <a:r>
              <a:rPr lang="hr-HR" dirty="0" smtClean="0"/>
              <a:t> </a:t>
            </a:r>
            <a:r>
              <a:rPr lang="hr-HR" dirty="0" err="1" smtClean="0"/>
              <a:t>zweite</a:t>
            </a:r>
            <a:r>
              <a:rPr lang="hr-HR" dirty="0" smtClean="0"/>
              <a:t> </a:t>
            </a:r>
            <a:r>
              <a:rPr lang="hr-HR" dirty="0" err="1" smtClean="0"/>
              <a:t>grosste</a:t>
            </a:r>
            <a:r>
              <a:rPr lang="hr-HR" dirty="0" smtClean="0"/>
              <a:t> </a:t>
            </a:r>
            <a:r>
              <a:rPr lang="hr-HR" dirty="0" err="1" smtClean="0"/>
              <a:t>Stadt</a:t>
            </a:r>
            <a:r>
              <a:rPr lang="hr-HR" dirty="0" smtClean="0"/>
              <a:t> </a:t>
            </a:r>
            <a:r>
              <a:rPr lang="hr-HR" dirty="0" err="1" smtClean="0"/>
              <a:t>des</a:t>
            </a:r>
            <a:r>
              <a:rPr lang="hr-HR" dirty="0" smtClean="0"/>
              <a:t> </a:t>
            </a:r>
            <a:r>
              <a:rPr lang="hr-HR" dirty="0" err="1" smtClean="0"/>
              <a:t>Landes</a:t>
            </a:r>
            <a:endParaRPr lang="hr-HR" dirty="0" smtClean="0"/>
          </a:p>
          <a:p>
            <a:r>
              <a:rPr lang="hr-HR" dirty="0" err="1" smtClean="0"/>
              <a:t>Viele</a:t>
            </a:r>
            <a:r>
              <a:rPr lang="hr-HR" dirty="0" smtClean="0"/>
              <a:t> </a:t>
            </a:r>
            <a:r>
              <a:rPr lang="hr-HR" dirty="0" err="1" smtClean="0"/>
              <a:t>Turisten</a:t>
            </a:r>
            <a:r>
              <a:rPr lang="hr-HR" dirty="0" smtClean="0"/>
              <a:t> </a:t>
            </a:r>
            <a:r>
              <a:rPr lang="hr-HR" dirty="0" err="1" smtClean="0"/>
              <a:t>besuchen</a:t>
            </a:r>
            <a:r>
              <a:rPr lang="hr-HR" dirty="0" smtClean="0"/>
              <a:t> Split </a:t>
            </a:r>
            <a:r>
              <a:rPr lang="hr-HR" dirty="0" err="1" smtClean="0"/>
              <a:t>jedes</a:t>
            </a:r>
            <a:r>
              <a:rPr lang="hr-HR" dirty="0" smtClean="0"/>
              <a:t> </a:t>
            </a:r>
            <a:r>
              <a:rPr lang="hr-HR" dirty="0" err="1" smtClean="0"/>
              <a:t>Jahr</a:t>
            </a:r>
            <a:endParaRPr lang="hr-HR" dirty="0" smtClean="0"/>
          </a:p>
          <a:p>
            <a:r>
              <a:rPr lang="hr-HR" dirty="0" err="1" smtClean="0"/>
              <a:t>Fruher</a:t>
            </a:r>
            <a:r>
              <a:rPr lang="hr-HR" dirty="0" smtClean="0"/>
              <a:t> </a:t>
            </a:r>
            <a:r>
              <a:rPr lang="hr-HR" dirty="0" err="1" smtClean="0"/>
              <a:t>war</a:t>
            </a:r>
            <a:r>
              <a:rPr lang="hr-HR" dirty="0" smtClean="0"/>
              <a:t> </a:t>
            </a:r>
            <a:r>
              <a:rPr lang="hr-HR" dirty="0" err="1" smtClean="0"/>
              <a:t>das</a:t>
            </a:r>
            <a:r>
              <a:rPr lang="hr-HR" dirty="0" smtClean="0"/>
              <a:t> </a:t>
            </a:r>
            <a:r>
              <a:rPr lang="hr-HR" dirty="0" err="1" smtClean="0"/>
              <a:t>Haus</a:t>
            </a:r>
            <a:r>
              <a:rPr lang="hr-HR" dirty="0"/>
              <a:t> </a:t>
            </a:r>
            <a:r>
              <a:rPr lang="hr-HR" dirty="0" err="1" smtClean="0"/>
              <a:t>des</a:t>
            </a:r>
            <a:r>
              <a:rPr lang="hr-HR" dirty="0" smtClean="0"/>
              <a:t> </a:t>
            </a:r>
            <a:r>
              <a:rPr lang="hr-HR" dirty="0" err="1" smtClean="0"/>
              <a:t>romanischen</a:t>
            </a:r>
            <a:r>
              <a:rPr lang="hr-HR" dirty="0" smtClean="0"/>
              <a:t> </a:t>
            </a:r>
            <a:r>
              <a:rPr lang="hr-HR" dirty="0" err="1" smtClean="0"/>
              <a:t>Kaisers</a:t>
            </a:r>
            <a:r>
              <a:rPr lang="hr-HR" dirty="0" smtClean="0"/>
              <a:t>  </a:t>
            </a:r>
            <a:r>
              <a:rPr lang="hr-HR" dirty="0" err="1" smtClean="0"/>
              <a:t>Dioklecian</a:t>
            </a:r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661" y="2133599"/>
            <a:ext cx="5112026" cy="4497269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5134" y="1937647"/>
            <a:ext cx="6257627" cy="469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33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553417"/>
            <a:ext cx="10515600" cy="4351338"/>
          </a:xfrm>
        </p:spPr>
        <p:txBody>
          <a:bodyPr/>
          <a:lstStyle/>
          <a:p>
            <a:r>
              <a:rPr lang="hr-HR" dirty="0" err="1" smtClean="0"/>
              <a:t>Wir</a:t>
            </a:r>
            <a:r>
              <a:rPr lang="hr-HR" dirty="0" smtClean="0"/>
              <a:t> </a:t>
            </a:r>
            <a:r>
              <a:rPr lang="hr-HR" dirty="0" err="1" smtClean="0"/>
              <a:t>freuen</a:t>
            </a:r>
            <a:r>
              <a:rPr lang="hr-HR" dirty="0" smtClean="0"/>
              <a:t> </a:t>
            </a:r>
            <a:r>
              <a:rPr lang="hr-HR" dirty="0" err="1" smtClean="0"/>
              <a:t>uns</a:t>
            </a:r>
            <a:r>
              <a:rPr lang="hr-HR" dirty="0" smtClean="0"/>
              <a:t> </a:t>
            </a:r>
            <a:r>
              <a:rPr lang="hr-HR" dirty="0" err="1" smtClean="0"/>
              <a:t>sehr</a:t>
            </a:r>
            <a:r>
              <a:rPr lang="hr-HR" dirty="0" smtClean="0"/>
              <a:t>, </a:t>
            </a:r>
            <a:r>
              <a:rPr lang="hr-HR" dirty="0" err="1" smtClean="0"/>
              <a:t>dass</a:t>
            </a:r>
            <a:r>
              <a:rPr lang="hr-HR" dirty="0" smtClean="0"/>
              <a:t> </a:t>
            </a:r>
            <a:r>
              <a:rPr lang="hr-HR" dirty="0" err="1" smtClean="0"/>
              <a:t>wir</a:t>
            </a:r>
            <a:r>
              <a:rPr lang="hr-HR" dirty="0" smtClean="0"/>
              <a:t> </a:t>
            </a:r>
            <a:r>
              <a:rPr lang="hr-HR" dirty="0" err="1" smtClean="0"/>
              <a:t>auf</a:t>
            </a:r>
            <a:r>
              <a:rPr lang="hr-HR" dirty="0" smtClean="0"/>
              <a:t> </a:t>
            </a:r>
            <a:r>
              <a:rPr lang="hr-HR" dirty="0" err="1" smtClean="0"/>
              <a:t>diesem</a:t>
            </a:r>
            <a:r>
              <a:rPr lang="hr-HR" dirty="0" smtClean="0"/>
              <a:t> Projekt </a:t>
            </a:r>
            <a:r>
              <a:rPr lang="hr-HR" dirty="0" err="1" smtClean="0"/>
              <a:t>mitmachen</a:t>
            </a:r>
            <a:r>
              <a:rPr lang="hr-HR" dirty="0" smtClean="0"/>
              <a:t> </a:t>
            </a:r>
            <a:r>
              <a:rPr lang="hr-HR" dirty="0" err="1" smtClean="0"/>
              <a:t>werden</a:t>
            </a:r>
            <a:endParaRPr lang="hr-HR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5545" y="1016037"/>
            <a:ext cx="9667255" cy="5437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83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54</Words>
  <Application>Microsoft Office PowerPoint</Application>
  <PresentationFormat>Široki zaslon</PresentationFormat>
  <Paragraphs>10</Paragraphs>
  <Slides>4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sustava Office</vt:lpstr>
      <vt:lpstr>SPLIT</vt:lpstr>
      <vt:lpstr>PowerPointova prezentacija</vt:lpstr>
      <vt:lpstr>PowerPointova prezentacija</vt:lpstr>
      <vt:lpstr>PowerPointova prezentacija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SPLIT</dc:title>
  <dc:creator>nastavnik</dc:creator>
  <cp:lastModifiedBy>nastavnik</cp:lastModifiedBy>
  <cp:revision>2</cp:revision>
  <dcterms:created xsi:type="dcterms:W3CDTF">2016-02-25T14:51:31Z</dcterms:created>
  <dcterms:modified xsi:type="dcterms:W3CDTF">2016-02-25T15:07:52Z</dcterms:modified>
</cp:coreProperties>
</file>